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76" r:id="rId11"/>
    <p:sldId id="264" r:id="rId12"/>
    <p:sldId id="266" r:id="rId13"/>
    <p:sldId id="277" r:id="rId14"/>
    <p:sldId id="270" r:id="rId15"/>
    <p:sldId id="280" r:id="rId16"/>
    <p:sldId id="278" r:id="rId17"/>
    <p:sldId id="279" r:id="rId18"/>
    <p:sldId id="267" r:id="rId19"/>
    <p:sldId id="268" r:id="rId20"/>
    <p:sldId id="271" r:id="rId21"/>
    <p:sldId id="281" r:id="rId22"/>
    <p:sldId id="272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B836E-38C8-4316-94F4-89918DF95C2B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5E6D8-E041-4F68-A5BC-BF26ACAB2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ита\Desktop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556792"/>
            <a:ext cx="5328592" cy="1368153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МКДОУ детский сад 11</a:t>
            </a:r>
            <a:br>
              <a:rPr lang="ru-RU" sz="1600" b="1" i="1" dirty="0" smtClean="0"/>
            </a:br>
            <a:r>
              <a:rPr lang="ru-RU" sz="3200" b="1" i="1" dirty="0" smtClean="0"/>
              <a:t>Проект </a:t>
            </a:r>
            <a:br>
              <a:rPr lang="ru-RU" sz="3200" b="1" i="1" dirty="0" smtClean="0"/>
            </a:br>
            <a:r>
              <a:rPr lang="ru-RU" sz="3200" b="1" i="1" dirty="0" smtClean="0"/>
              <a:t>«Театр в жизни ребенка»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09120"/>
            <a:ext cx="2376264" cy="144016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Авторы:</a:t>
            </a:r>
            <a:endParaRPr lang="ru-RU" sz="1400" dirty="0" smtClean="0"/>
          </a:p>
          <a:p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Мустяца К.Е</a:t>
            </a:r>
          </a:p>
          <a:p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психолог Воронова О.А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pic>
        <p:nvPicPr>
          <p:cNvPr id="33795" name="Picture 3" descr="F:\фото театр\театр фото\IMG_20171011_1541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83357">
            <a:off x="1023056" y="401816"/>
            <a:ext cx="2540818" cy="3387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796" name="Picture 4" descr="F:\фото с тел\20180425_160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0993">
            <a:off x="827584" y="3861048"/>
            <a:ext cx="3563888" cy="2672916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3798" name="Picture 6" descr="F:\фото театр\театр фото\20171011_153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7156">
            <a:off x="4211960" y="404664"/>
            <a:ext cx="3803915" cy="2852936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3797" name="Picture 5" descr="F:\фото театр\театр фото\20171011_1548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85562">
            <a:off x="5443985" y="2963832"/>
            <a:ext cx="2581946" cy="3442595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Никита\Desktop\2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636912"/>
            <a:ext cx="218312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" y="0"/>
            <a:ext cx="9141390" cy="685836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i="1" dirty="0" smtClean="0"/>
              <a:t>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i="1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980728"/>
          <a:ext cx="8064896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303"/>
                <a:gridCol w="6851593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Занятия</a:t>
                      </a:r>
                      <a:endParaRPr lang="ru-RU" dirty="0"/>
                    </a:p>
                  </a:txBody>
                  <a:tcPr/>
                </a:tc>
              </a:tr>
              <a:tr h="591809">
                <a:tc>
                  <a:txBody>
                    <a:bodyPr/>
                    <a:lstStyle/>
                    <a:p>
                      <a:r>
                        <a:rPr lang="ru-RU" dirty="0" smtClean="0"/>
                        <a:t>1.11.17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Углубленное знакомство с пальчиковым театром.</a:t>
                      </a:r>
                    </a:p>
                    <a:p>
                      <a:r>
                        <a:rPr lang="ru-RU" dirty="0" smtClean="0"/>
                        <a:t>П.и «Семья»</a:t>
                      </a:r>
                      <a:endParaRPr lang="ru-RU" dirty="0"/>
                    </a:p>
                  </a:txBody>
                  <a:tcPr/>
                </a:tc>
              </a:tr>
              <a:tr h="591809">
                <a:tc>
                  <a:txBody>
                    <a:bodyPr/>
                    <a:lstStyle/>
                    <a:p>
                      <a:r>
                        <a:rPr lang="ru-RU" dirty="0" smtClean="0"/>
                        <a:t>8.11.17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Чтение русской народной сказки «Колобок»</a:t>
                      </a:r>
                    </a:p>
                    <a:p>
                      <a:r>
                        <a:rPr lang="ru-RU" dirty="0" smtClean="0"/>
                        <a:t>Изготовление персонажей из мятой бумаги</a:t>
                      </a:r>
                      <a:endParaRPr lang="ru-RU" dirty="0"/>
                    </a:p>
                  </a:txBody>
                  <a:tcPr/>
                </a:tc>
              </a:tr>
              <a:tr h="338177">
                <a:tc>
                  <a:txBody>
                    <a:bodyPr/>
                    <a:lstStyle/>
                    <a:p>
                      <a:r>
                        <a:rPr lang="ru-RU" dirty="0" smtClean="0"/>
                        <a:t>15.11.17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Постановка  театрального представления с декорациями</a:t>
                      </a:r>
                      <a:endParaRPr lang="ru-RU" dirty="0"/>
                    </a:p>
                  </a:txBody>
                  <a:tcPr/>
                </a:tc>
              </a:tr>
              <a:tr h="845441">
                <a:tc>
                  <a:txBody>
                    <a:bodyPr/>
                    <a:lstStyle/>
                    <a:p>
                      <a:r>
                        <a:rPr lang="ru-RU" dirty="0" smtClean="0"/>
                        <a:t>22.11.17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Проигрывание сказки. Обучение детей эмоциональности</a:t>
                      </a:r>
                      <a:r>
                        <a:rPr lang="ru-RU" baseline="0" dirty="0" smtClean="0"/>
                        <a:t> и выразительности при озвучивании персонажей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Формирование правильного звукопроизношения</a:t>
                      </a:r>
                      <a:endParaRPr lang="ru-RU" dirty="0"/>
                    </a:p>
                  </a:txBody>
                  <a:tcPr/>
                </a:tc>
              </a:tr>
              <a:tr h="338177">
                <a:tc>
                  <a:txBody>
                    <a:bodyPr/>
                    <a:lstStyle/>
                    <a:p>
                      <a:r>
                        <a:rPr lang="ru-RU" dirty="0" smtClean="0"/>
                        <a:t>29.11.17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 театрализованного представления для детей 1-ой </a:t>
                      </a:r>
                      <a:r>
                        <a:rPr lang="ru-RU" dirty="0" err="1" smtClean="0"/>
                        <a:t>мл.гр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591809">
                <a:tc>
                  <a:txBody>
                    <a:bodyPr/>
                    <a:lstStyle/>
                    <a:p>
                      <a:r>
                        <a:rPr lang="ru-RU" dirty="0" smtClean="0"/>
                        <a:t>6.12.17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Углубленное знакомство с плоскостным театром</a:t>
                      </a:r>
                    </a:p>
                    <a:p>
                      <a:r>
                        <a:rPr lang="ru-RU" dirty="0" smtClean="0"/>
                        <a:t>Чтение русской народной сказки «Теремок»</a:t>
                      </a:r>
                      <a:endParaRPr lang="ru-RU" dirty="0"/>
                    </a:p>
                  </a:txBody>
                  <a:tcPr/>
                </a:tc>
              </a:tr>
              <a:tr h="591809">
                <a:tc>
                  <a:txBody>
                    <a:bodyPr/>
                    <a:lstStyle/>
                    <a:p>
                      <a:r>
                        <a:rPr lang="ru-RU" dirty="0" smtClean="0"/>
                        <a:t>13.12.17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 персонажей сказки. Пробное</a:t>
                      </a:r>
                      <a:r>
                        <a:rPr lang="ru-RU" baseline="0" dirty="0" smtClean="0"/>
                        <a:t> проигрывание сказки.</a:t>
                      </a:r>
                    </a:p>
                    <a:p>
                      <a:r>
                        <a:rPr lang="ru-RU" baseline="0" dirty="0" smtClean="0"/>
                        <a:t>Заучивание текста сказки.</a:t>
                      </a:r>
                    </a:p>
                  </a:txBody>
                  <a:tcPr/>
                </a:tc>
              </a:tr>
              <a:tr h="338177">
                <a:tc>
                  <a:txBody>
                    <a:bodyPr/>
                    <a:lstStyle/>
                    <a:p>
                      <a:r>
                        <a:rPr lang="ru-RU" dirty="0" smtClean="0"/>
                        <a:t>20.12.17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Проигрывание сказки  с декорациями. </a:t>
                      </a:r>
                      <a:r>
                        <a:rPr lang="ru-RU" baseline="0" dirty="0" smtClean="0"/>
                        <a:t>Заучивание текста сказки.</a:t>
                      </a:r>
                    </a:p>
                  </a:txBody>
                  <a:tcPr/>
                </a:tc>
              </a:tr>
              <a:tr h="591809">
                <a:tc>
                  <a:txBody>
                    <a:bodyPr/>
                    <a:lstStyle/>
                    <a:p>
                      <a:r>
                        <a:rPr lang="ru-RU" dirty="0" smtClean="0"/>
                        <a:t>10.01.18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 театрализованного представления для детей 1-ой мл.</a:t>
                      </a:r>
                      <a:r>
                        <a:rPr lang="ru-RU" baseline="0" dirty="0" smtClean="0"/>
                        <a:t> и 2-ой мл. «Б» гр.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pic>
        <p:nvPicPr>
          <p:cNvPr id="5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6"/>
          </a:xfrm>
          <a:prstGeom prst="rect">
            <a:avLst/>
          </a:prstGeom>
          <a:noFill/>
        </p:spPr>
      </p:pic>
      <p:pic>
        <p:nvPicPr>
          <p:cNvPr id="6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26"/>
            <a:ext cx="9144000" cy="6860326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476672"/>
          <a:ext cx="8229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6923112"/>
              </a:tblGrid>
              <a:tr h="341897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Занятие</a:t>
                      </a:r>
                      <a:endParaRPr lang="ru-RU" dirty="0"/>
                    </a:p>
                  </a:txBody>
                  <a:tcPr/>
                </a:tc>
              </a:tr>
              <a:tr h="598319">
                <a:tc>
                  <a:txBody>
                    <a:bodyPr/>
                    <a:lstStyle/>
                    <a:p>
                      <a:r>
                        <a:rPr lang="ru-RU" dirty="0" smtClean="0"/>
                        <a:t>17.01.18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Знакомство с перчаточным</a:t>
                      </a:r>
                      <a:r>
                        <a:rPr lang="ru-RU" baseline="0" dirty="0" smtClean="0"/>
                        <a:t> театром.</a:t>
                      </a:r>
                    </a:p>
                    <a:p>
                      <a:r>
                        <a:rPr lang="ru-RU" dirty="0" smtClean="0"/>
                        <a:t>Чтение русской народной сказки «Три медведя»</a:t>
                      </a:r>
                      <a:endParaRPr lang="ru-RU" dirty="0"/>
                    </a:p>
                  </a:txBody>
                  <a:tcPr/>
                </a:tc>
              </a:tr>
              <a:tr h="598319">
                <a:tc>
                  <a:txBody>
                    <a:bodyPr/>
                    <a:lstStyle/>
                    <a:p>
                      <a:r>
                        <a:rPr lang="ru-RU" dirty="0" smtClean="0"/>
                        <a:t>24.01.18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детей правильно управлять кукольным персонажем </a:t>
                      </a:r>
                    </a:p>
                    <a:p>
                      <a:r>
                        <a:rPr lang="ru-RU" baseline="0" dirty="0" smtClean="0"/>
                        <a:t>Заучивание текста сказки.</a:t>
                      </a:r>
                      <a:endParaRPr lang="ru-RU" dirty="0"/>
                    </a:p>
                  </a:txBody>
                  <a:tcPr/>
                </a:tc>
              </a:tr>
              <a:tr h="1111164">
                <a:tc>
                  <a:txBody>
                    <a:bodyPr/>
                    <a:lstStyle/>
                    <a:p>
                      <a:r>
                        <a:rPr lang="ru-RU" dirty="0" smtClean="0"/>
                        <a:t>7.02.18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Проигрывание сказки. Обучение детей эмоциональности</a:t>
                      </a:r>
                      <a:r>
                        <a:rPr lang="ru-RU" baseline="0" dirty="0" smtClean="0"/>
                        <a:t> и выразительности при озвучивании персонажа. Закреплять умение управлять перчаточной куклой, выполнять движения телом, головой, руками</a:t>
                      </a:r>
                      <a:endParaRPr lang="ru-RU" dirty="0" smtClean="0"/>
                    </a:p>
                  </a:txBody>
                  <a:tcPr/>
                </a:tc>
              </a:tr>
              <a:tr h="598319">
                <a:tc>
                  <a:txBody>
                    <a:bodyPr/>
                    <a:lstStyle/>
                    <a:p>
                      <a:r>
                        <a:rPr lang="ru-RU" dirty="0" smtClean="0"/>
                        <a:t>14.02.18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 театрализованного представления для детей 1-ой мл.</a:t>
                      </a:r>
                      <a:r>
                        <a:rPr lang="ru-RU" baseline="0" dirty="0" smtClean="0"/>
                        <a:t> и 2-ой мл. «Б» гр.</a:t>
                      </a:r>
                      <a:endParaRPr lang="ru-RU" dirty="0"/>
                    </a:p>
                  </a:txBody>
                  <a:tcPr/>
                </a:tc>
              </a:tr>
              <a:tr h="346645">
                <a:tc>
                  <a:txBody>
                    <a:bodyPr/>
                    <a:lstStyle/>
                    <a:p>
                      <a:r>
                        <a:rPr lang="ru-RU" dirty="0" smtClean="0"/>
                        <a:t>21.02.18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Ознакомление детей с теневым театром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</a:tr>
              <a:tr h="598319">
                <a:tc>
                  <a:txBody>
                    <a:bodyPr/>
                    <a:lstStyle/>
                    <a:p>
                      <a:r>
                        <a:rPr lang="ru-RU" dirty="0" smtClean="0"/>
                        <a:t>28.02.18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Чтение сказки «Три поросенка»</a:t>
                      </a:r>
                    </a:p>
                    <a:p>
                      <a:r>
                        <a:rPr lang="ru-RU" dirty="0" smtClean="0"/>
                        <a:t>Изготовление персонажей из</a:t>
                      </a:r>
                      <a:r>
                        <a:rPr lang="ru-RU" baseline="0" dirty="0" smtClean="0"/>
                        <a:t> картона для театральной постановки</a:t>
                      </a:r>
                      <a:r>
                        <a:rPr lang="ru-RU" dirty="0" smtClean="0"/>
                        <a:t> </a:t>
                      </a:r>
                    </a:p>
                  </a:txBody>
                  <a:tcPr/>
                </a:tc>
              </a:tr>
              <a:tr h="346645">
                <a:tc>
                  <a:txBody>
                    <a:bodyPr/>
                    <a:lstStyle/>
                    <a:p>
                      <a:r>
                        <a:rPr lang="ru-RU" dirty="0" smtClean="0"/>
                        <a:t>7.03.18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Пробное проигрывание сказки, обучение управлению</a:t>
                      </a:r>
                      <a:r>
                        <a:rPr lang="ru-RU" baseline="0" dirty="0" smtClean="0"/>
                        <a:t> персонажей</a:t>
                      </a:r>
                    </a:p>
                    <a:p>
                      <a:r>
                        <a:rPr lang="ru-RU" baseline="0" dirty="0" smtClean="0"/>
                        <a:t>Разучивание ролей</a:t>
                      </a:r>
                      <a:endParaRPr lang="ru-RU" dirty="0"/>
                    </a:p>
                  </a:txBody>
                  <a:tcPr/>
                </a:tc>
              </a:tr>
              <a:tr h="346645">
                <a:tc>
                  <a:txBody>
                    <a:bodyPr/>
                    <a:lstStyle/>
                    <a:p>
                      <a:r>
                        <a:rPr lang="ru-RU" dirty="0" smtClean="0"/>
                        <a:t>14.03.18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Проигрывание сказки.</a:t>
                      </a:r>
                      <a:r>
                        <a:rPr lang="ru-RU" baseline="0" dirty="0" smtClean="0"/>
                        <a:t> Контроль за правильностью и выразительностью речи. Закреплять умение управлять теневым персонажем.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620688"/>
          <a:ext cx="82296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60590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Занятие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21.03.18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 театрализованного представления для детей 1-ой мл.</a:t>
                      </a:r>
                      <a:r>
                        <a:rPr lang="ru-RU" baseline="0" dirty="0" smtClean="0"/>
                        <a:t> и 2-ой мл. «Б» гр.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28.03.18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Знакомство детей с масочным</a:t>
                      </a:r>
                      <a:r>
                        <a:rPr lang="ru-RU" baseline="0" dirty="0" smtClean="0"/>
                        <a:t> театром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4.04.18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Чтение сказки «Красная шапочка»</a:t>
                      </a:r>
                    </a:p>
                    <a:p>
                      <a:r>
                        <a:rPr lang="ru-RU" dirty="0" smtClean="0"/>
                        <a:t>Изготовление масок.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11.04.18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</a:t>
                      </a:r>
                      <a:r>
                        <a:rPr lang="ru-RU" baseline="0" dirty="0" smtClean="0"/>
                        <a:t> масок. Разучивание текста по ролям.</a:t>
                      </a:r>
                    </a:p>
                    <a:p>
                      <a:r>
                        <a:rPr lang="ru-RU" baseline="0" dirty="0" smtClean="0"/>
                        <a:t>Работа над жестикуляцией, интонацией и движениями.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18.04.18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25.04.18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Показ театрализованного представления для детей 2-ой </a:t>
                      </a:r>
                      <a:r>
                        <a:rPr lang="ru-RU" dirty="0" err="1" smtClean="0"/>
                        <a:t>мл.гр</a:t>
                      </a:r>
                      <a:r>
                        <a:rPr lang="ru-RU" dirty="0" smtClean="0"/>
                        <a:t> «А» «Б»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о театр\театр фото\DSC_02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65824">
            <a:off x="4531645" y="4167355"/>
            <a:ext cx="345638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F:\фото театр\театр фото\DSC_0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4391">
            <a:off x="1043608" y="1556792"/>
            <a:ext cx="3599892" cy="2399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F:\фото театр\театр фото\DSC_0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3323">
            <a:off x="1115616" y="4221088"/>
            <a:ext cx="3275856" cy="2183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1" name="Picture 5" descr="F:\фото театр\театр фото\DSC_03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14863">
            <a:off x="4716016" y="1628800"/>
            <a:ext cx="3383868" cy="225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pic>
        <p:nvPicPr>
          <p:cNvPr id="5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26"/>
            <a:ext cx="9144000" cy="6860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Сказка «Колобок»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ото театр\театр фото\DSC_0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2563">
            <a:off x="683568" y="1484784"/>
            <a:ext cx="3455874" cy="2303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F:\фото театр\театр фото\DSC_0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4857">
            <a:off x="5143244" y="1562989"/>
            <a:ext cx="3383868" cy="225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F:\фото театр\театр фото\DSC_03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42563">
            <a:off x="4932040" y="4077072"/>
            <a:ext cx="3635896" cy="2423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5" name="Picture 5" descr="F:\фото театр\театр фото\DSC_03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6597">
            <a:off x="899592" y="4077072"/>
            <a:ext cx="3707904" cy="2471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Плоскостной театр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Сказка «Теремок»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найдено\DSC_05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73881">
            <a:off x="905979" y="1894928"/>
            <a:ext cx="3227899" cy="2151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F:\найдено\DSC_0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7695">
            <a:off x="4438157" y="4108891"/>
            <a:ext cx="3450196" cy="2300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F:\найдено\DSC_06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9185">
            <a:off x="4794389" y="1871117"/>
            <a:ext cx="3274172" cy="2182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F:\найдено\DSC_0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55802">
            <a:off x="1006931" y="4355228"/>
            <a:ext cx="3313067" cy="2208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Перчаточный театр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Сказка «Маша и три медведя»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 театр\20180517_1601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23158">
            <a:off x="2915893" y="1942930"/>
            <a:ext cx="2755028" cy="2066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F:\фото театр\20180517_16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1128">
            <a:off x="6009301" y="1926093"/>
            <a:ext cx="251774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F:\фото театр\20180517_160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3739">
            <a:off x="2608865" y="4258866"/>
            <a:ext cx="3116219" cy="2337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F:\фото театр\театр фото\20171011_155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6873">
            <a:off x="273841" y="2106616"/>
            <a:ext cx="2322015" cy="3096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Теневой театр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F:\фото с тел\IMG_20180328_16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7714">
            <a:off x="5742614" y="1701264"/>
            <a:ext cx="267976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0" name="Picture 4" descr="F:\фото с тел\IMG_20180328_161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3631">
            <a:off x="676066" y="1531518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8" name="Picture 2" descr="F:\фото с тел\IMG_20180328_16033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456583">
            <a:off x="3078457" y="2157641"/>
            <a:ext cx="2797450" cy="3729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pic>
        <p:nvPicPr>
          <p:cNvPr id="8196" name="Picture 4" descr="F:\фото с тел\image-0-02-05-920e8b23d995fabc46e03375cfeadaedbaf891f05630caf51f239463f33df0d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Сказка «Три поросенка»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F:\фото с тел\image-0-02-05-26a3704e5df5c12decae4210f96f68bebb2bc46acafb6cfb70184db579879bb0-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943719">
            <a:off x="507594" y="1601903"/>
            <a:ext cx="2965387" cy="2224041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F:\фото с тел\image-0-02-05-576f7fba4789686817670ffa3c0e861af6005efc4b2cc1ba2bd9a633e3298eed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5059">
            <a:off x="5652120" y="1412776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F:\фото с тел\IMG_20180410_1554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54147">
            <a:off x="5940631" y="3901880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8" name="Picture 6" descr="F:\фото с тел\20180418_1634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9015" y="4470081"/>
            <a:ext cx="2771800" cy="207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7" name="Picture 5" descr="F:\фото с тел\20180418_1635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90206">
            <a:off x="323528" y="4077072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390" cy="6858369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3568" y="1617767"/>
            <a:ext cx="77048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«Духовная жизнь ребенка полноценна лишь тогда, когда он живет в мире игры, сказки, музыки, фантазии, творчества. Без этого он засушенный цветок».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Сухомлинский В.А.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Масочный театр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Сказка «Красная шапочка»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Театр\20180522_110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0724" y="1614302"/>
            <a:ext cx="1997801" cy="2663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F:\Театр\20180522_111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4472">
            <a:off x="955449" y="1787922"/>
            <a:ext cx="2377136" cy="3169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F:\Театр\20180522_111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18659">
            <a:off x="6603119" y="1738130"/>
            <a:ext cx="2166369" cy="2888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F:\Театр\20180522_1108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19474">
            <a:off x="3877110" y="4028802"/>
            <a:ext cx="1757682" cy="2343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F:\Театр\20180522_1101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293096"/>
            <a:ext cx="3035830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F:\Театр\20180522_1112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29522">
            <a:off x="683568" y="4293096"/>
            <a:ext cx="2987824" cy="2240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80648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(май)</a:t>
            </a:r>
            <a:endParaRPr lang="ru-RU" i="1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итоговой диагностики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Оформление презентации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Выступление на педсовете в детском саду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Проведение выставки для педагогов «Театр в детском саду»</a:t>
            </a:r>
          </a:p>
        </p:txBody>
      </p:sp>
      <p:pic>
        <p:nvPicPr>
          <p:cNvPr id="6" name="Picture 1" descr="F:\фото с тел\20180425_161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8"/>
            <a:ext cx="1923678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F:\фото с тел\20180425_164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1999">
            <a:off x="6170162" y="4444672"/>
            <a:ext cx="2627784" cy="1970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F:\фото с тел\20180425_1642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13695">
            <a:off x="538158" y="4220204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успешно овладели грамотной и связной речью.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Умеют использовать образные выражения при пересказе сказок.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Передают мимикой и движениями эмоциональное состояние героев сказок.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употребляют лексико-грамматические категории.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Улучшилось звукопроизношение.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Повысилась самооценка, дети научились контролировать свое эмоциональное состояние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научились преодолевать комплексы, стали более уверены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 себе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Появился интерес к занятиям, доброжелательное отношение к взрослым и друг к другу.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Desktop\фон_ори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Никита\Desktop\theater-clipart-ytkm8k5qc-theater-masks-clipart-7859_48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005064"/>
            <a:ext cx="4045694" cy="248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" y="0"/>
            <a:ext cx="9141390" cy="68583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театрализованных представлений с помощью  разных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 (кукольный театр, теневой, перчаточный, масочный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дает  хорошие результаты в работе учителя – логопеда и педагога - психолога. Творческая и театрализованная деятельность для детей с проблемами речи и нарушением эмоциональной сферы - один из самых эффективных способов коррекционного воздействия на  дошкольников, в котором наиболее ярко проявляется главный принцип обучения дошкольников – учись играя.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G:\фотоальбом\театр фото\DSC_0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387416" cy="2924944"/>
          </a:xfrm>
          <a:prstGeom prst="rect">
            <a:avLst/>
          </a:prstGeom>
          <a:noFill/>
        </p:spPr>
      </p:pic>
      <p:pic>
        <p:nvPicPr>
          <p:cNvPr id="4098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26"/>
            <a:ext cx="9144000" cy="6860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820472" cy="3960440"/>
          </a:xfrm>
        </p:spPr>
        <p:txBody>
          <a:bodyPr>
            <a:noAutofit/>
          </a:bodyPr>
          <a:lstStyle/>
          <a:p>
            <a:pPr lvl="0"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творчески-игровой.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октября 2017г. по май 2018г.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старшего дошкольного возраста с речевыми дефектами и нарушениями эмоционально – волевой сферы.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" y="0"/>
            <a:ext cx="9141390" cy="68583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Коррекция и развитие речи, личностных качеств, эмоционально – волевой сферы и творческих способностей детей старшего дошкольного возраста через театрализованную деятельность.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8772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 детей психические процессы (внимание, память, восприятие, мышление, воображение);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Активизировать и расширять словарь, совершенствовать звукопроизношение, грамматический строй, навыки связной речи;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эмоциональность и выразительность речи у детей.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детскую моторику, координацию, плавность, переключаемость и целенаправленность движений;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эмоционально-волевую сферу.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уверенность в себе, положительную самооценку, умение преодолевать комплексы.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Укреплять веру детей в собственные возможности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самореализации каждого ребенка и созданию благоприятного климата, уважение к личности маленького человека.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Вызвать у детей интерес к театральной 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Познакомить детей с видами театра.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Привить детям первичные навыки в области театрального искусств (использование мимики, жестов, голоса).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Совершенствовать у детей артистические навыки.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3093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использования театрализации с учетом коррекционного воздействия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личностно – ориентированной направленности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развивающего обучения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нравственно – эстетической ориентированности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Области применения: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познавательное, речевое развитие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Активизация и совершенствование всех сторон и видов речи посредством воспитательных и обучающих возможностей театрализованной деятельности. Совершенствование словаря, звуковой культуры, умения думать, анализировать, обобщать. Изъясняться ясно и чётко, образно, используя вербальные и невероятные средства. Воспитать привычку к яркой образной речи, умению выступать перед публикой, повышение самооценки, уверенности в себе т.е. сформированный опыт социальных навыков. Сформированное умение контролировать свое эмоциональное состояние. Совершенствование психических процессов.</a:t>
            </a:r>
          </a:p>
          <a:p>
            <a:pPr lvl="0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икита\Desktop\AibrAq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" y="0"/>
            <a:ext cx="9141390" cy="68583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b="1" i="1" dirty="0" smtClean="0"/>
              <a:t>                   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Подготовительный                   (октябрь)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Подборка литературы и наглядной информации по теме проекта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плана работы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пространственно-развивающей среды для игровой театрализованной деятельности,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Подборка видео и аудио материалов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ознакомительного занятия «Волшебный мир театра»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театральной атрибутики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787</Words>
  <Application>Microsoft Office PowerPoint</Application>
  <PresentationFormat>Экран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МКДОУ детский сад 11 Проект  «Театр в жизни ребенка»</vt:lpstr>
      <vt:lpstr>Слайд 2</vt:lpstr>
      <vt:lpstr>Актуальность</vt:lpstr>
      <vt:lpstr>Вид проекта: творчески-игровой. Сроки реализации: с октября 2017г. по май 2018г. Участники: дети старшего дошкольного возраста с речевыми дефектами и нарушениями эмоционально – волевой сферы.</vt:lpstr>
      <vt:lpstr>Цель</vt:lpstr>
      <vt:lpstr>Задачи</vt:lpstr>
      <vt:lpstr>Слайд 7</vt:lpstr>
      <vt:lpstr>Ожидаемые результаты:</vt:lpstr>
      <vt:lpstr>Этапы реализации проекта</vt:lpstr>
      <vt:lpstr>Слайд 10</vt:lpstr>
      <vt:lpstr>Слайд 11</vt:lpstr>
      <vt:lpstr>Слайд 12</vt:lpstr>
      <vt:lpstr>Слайд 13</vt:lpstr>
      <vt:lpstr>Пальчиковый театр</vt:lpstr>
      <vt:lpstr>Сказка «Колобок»</vt:lpstr>
      <vt:lpstr>Плоскостной театр Сказка «Теремок»</vt:lpstr>
      <vt:lpstr>Перчаточный театр Сказка «Маша и три медведя»</vt:lpstr>
      <vt:lpstr>Теневой театр</vt:lpstr>
      <vt:lpstr>Сказка «Три поросенка»</vt:lpstr>
      <vt:lpstr>Масочный театр Сказка «Красная шапочка»</vt:lpstr>
      <vt:lpstr>Слайд 21</vt:lpstr>
      <vt:lpstr>Результаты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«Театр в жизни ребенка»</dc:title>
  <dc:creator>Никита</dc:creator>
  <cp:lastModifiedBy>ВованТаборинский</cp:lastModifiedBy>
  <cp:revision>10</cp:revision>
  <dcterms:created xsi:type="dcterms:W3CDTF">2018-05-17T19:13:36Z</dcterms:created>
  <dcterms:modified xsi:type="dcterms:W3CDTF">2018-06-01T06:00:31Z</dcterms:modified>
</cp:coreProperties>
</file>